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71" r:id="rId5"/>
    <p:sldId id="276" r:id="rId6"/>
    <p:sldId id="275" r:id="rId7"/>
    <p:sldId id="274" r:id="rId8"/>
    <p:sldId id="273" r:id="rId9"/>
    <p:sldId id="272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623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Cardiorespiratory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CRC Block Staff: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Rashid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Sayil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(block leader)                      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37334" y="1275649"/>
            <a:ext cx="7265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title: acute respiratory distress syndrome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9/2/2022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382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Ahmed Bader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Nawal Mustafa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Zainab Almnaseer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Farqad Alhamdani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Ban M. Saleh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Amani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Namaa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Mohammed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Assad Hassan 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Ahmed Qassim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Safa Asaad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Mustafa Ghazi                               </a:t>
            </a: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Mohammed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Zainab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Muzahim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98072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difficult to distinguish from fluid overload 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failure.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ARDS is diagnosed in the presence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bilateral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infiltrates and hypoxemia without evidence of increased left atrial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 pressure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77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170"/>
            <a:ext cx="9144000" cy="42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764704"/>
            <a:ext cx="88569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Management: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ARDS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supportive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use of lung-protective mechanical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ventilation, inducing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negative fluid balance and treating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cause.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severity of ARDS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useful,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disease will require more proactive management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prone positioning or extracorporeal membrane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oxygenation.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minimize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overdistention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affected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the lungs while maximizing alveolar recruitment. Positive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end-expiratory pressure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(PEEP) is used to prevent alveolar collapse at end-expiration.</a:t>
            </a:r>
          </a:p>
        </p:txBody>
      </p:sp>
    </p:spTree>
    <p:extLst>
      <p:ext uri="{BB962C8B-B14F-4D97-AF65-F5344CB8AC3E}">
        <p14:creationId xmlns:p14="http://schemas.microsoft.com/office/powerpoint/2010/main" val="38129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8588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50" endPos="85000" dist="60007" dir="5400000" sy="-100000" algn="bl" rotWithShape="0"/>
                </a:effectLst>
              </a:rPr>
              <a:t>Thank you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7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26876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objective:</a:t>
            </a:r>
          </a:p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knowing the definition of ARDS</a:t>
            </a:r>
          </a:p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knowing the pathological stages of the disease</a:t>
            </a:r>
          </a:p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3-knowing the classification of ARDS according to severity</a:t>
            </a:r>
          </a:p>
          <a:p>
            <a:pPr algn="just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getting to understand the outline of treatment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234888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respiratory distress syndrome (ARDS) is a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syndrome of severe dyspnoea of rapid onset, hypoxemia and diffuse infiltrate that may lead to respiratory failure.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4311" r="3231" b="4018"/>
          <a:stretch/>
        </p:blipFill>
        <p:spPr>
          <a:xfrm>
            <a:off x="2765" y="1700808"/>
            <a:ext cx="8817707" cy="288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4149080"/>
            <a:ext cx="2016224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definition of ARDS</a:t>
            </a:r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237312"/>
            <a:ext cx="9144000" cy="634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236372"/>
            <a:ext cx="840971" cy="61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908720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Aetiology: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causes of ARDS including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 pneumonia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Snake bite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pancreatitis.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transfusion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Inhalation injury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cause of ARDS are pneumonia and sepsis which causes about 40-50% of cases of ARDS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ARDS severity: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 severity can be classified based on PaO2 and FiO2 ,commonly called P:F ratio: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ARDS if PaO2/FiO2 in between 200-300.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ARDS if PaO2/FiO2 in between 200-100.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ARDS if PaO2/FiO2 less than 100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89143" y="743510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ARDS: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The exudative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of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ARDS: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acute injury to alveolar capillary endothelial cells and type 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pneumocytes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loss of the normal alveolar barrier with subsequent leakage of protein-rich fluid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alveoli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noncardiogenic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pulmonary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oedema). 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phase, the inflammatory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infiltrate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predominantly neutrophils. Pathologically, the finding is described as diffuse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damage,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Hyaline membranes and loss of type 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pneumocytes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seen.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exudative phase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ARDS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lasts for approximately the first 7 days of illness.</a:t>
            </a:r>
          </a:p>
        </p:txBody>
      </p:sp>
    </p:spTree>
    <p:extLst>
      <p:ext uri="{BB962C8B-B14F-4D97-AF65-F5344CB8AC3E}">
        <p14:creationId xmlns:p14="http://schemas.microsoft.com/office/powerpoint/2010/main" val="13801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48478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proliferative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second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of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ARDS 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begins around day 7 and continues through day 21.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recover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phase and are able to be liberated from mechanical ventilation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Histologically, early signs of repair can be seen in this phase with shift to 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lymphocyte predominant infiltrate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proliferation of type II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pneumocytes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organization of the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oedema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6031446"/>
            <a:ext cx="9144000" cy="8404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9" y="6031447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7206" y="-10159"/>
            <a:ext cx="988850" cy="55977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408720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              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497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higher Education                                     and Scientific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34076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the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fibrotic stage of the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disease: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few individuals who develop ARDS fail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recover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proliferative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and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into the fibrotic stage of the disease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fibrotic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ARDS demonstrate extensive alveolar and interstitial fibrosis at sites of prior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oedema. 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acinar architecture frequently becomes distorted, leading to development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ofemphysematous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with large bullae.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Fibrotic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proliferation may also occur in the intima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pulmonary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vasculature, leading to development of pulmonary hypertension.</a:t>
            </a:r>
          </a:p>
        </p:txBody>
      </p:sp>
    </p:spTree>
    <p:extLst>
      <p:ext uri="{BB962C8B-B14F-4D97-AF65-F5344CB8AC3E}">
        <p14:creationId xmlns:p14="http://schemas.microsoft.com/office/powerpoint/2010/main" val="1828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829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Times New Roman</vt:lpstr>
      <vt:lpstr>Wingdings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Mohammed Adel</cp:lastModifiedBy>
  <cp:revision>49</cp:revision>
  <dcterms:created xsi:type="dcterms:W3CDTF">2021-02-24T17:08:28Z</dcterms:created>
  <dcterms:modified xsi:type="dcterms:W3CDTF">2022-02-09T18:45:18Z</dcterms:modified>
</cp:coreProperties>
</file>